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ntio" panose="020B0604020202020204" charset="0"/>
      <p:regular r:id="rId8"/>
    </p:embeddedFont>
    <p:embeddedFont>
      <p:font typeface="Bobby Jones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Gagalin" panose="020B0604020202020204" charset="0"/>
      <p:regular r:id="rId16"/>
    </p:embeddedFont>
    <p:embeddedFont>
      <p:font typeface="Garamond Bold" panose="02020804030307010803" pitchFamily="18" charset="0"/>
      <p:regular r:id="rId17"/>
      <p:bold r:id="rId18"/>
    </p:embeddedFont>
    <p:embeddedFont>
      <p:font typeface="Gochi Han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732180-1E1F-857F-C32A-83A223AF9005}" v="81" dt="2023-06-21T01:23:03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0732180-1E1F-857F-C32A-83A223AF9005}"/>
    <pc:docChg chg="modSld">
      <pc:chgData name="" userId="" providerId="" clId="Web-{40732180-1E1F-857F-C32A-83A223AF9005}" dt="2023-06-20T11:17:10.522" v="4" actId="20577"/>
      <pc:docMkLst>
        <pc:docMk/>
      </pc:docMkLst>
      <pc:sldChg chg="modSp">
        <pc:chgData name="" userId="" providerId="" clId="Web-{40732180-1E1F-857F-C32A-83A223AF9005}" dt="2023-06-20T11:17:10.522" v="4" actId="20577"/>
        <pc:sldMkLst>
          <pc:docMk/>
          <pc:sldMk cId="0" sldId="257"/>
        </pc:sldMkLst>
        <pc:spChg chg="mod">
          <ac:chgData name="" userId="" providerId="" clId="Web-{40732180-1E1F-857F-C32A-83A223AF9005}" dt="2023-06-20T11:17:10.522" v="4" actId="20577"/>
          <ac:spMkLst>
            <pc:docMk/>
            <pc:sldMk cId="0" sldId="257"/>
            <ac:spMk id="11" creationId="{00000000-0000-0000-0000-000000000000}"/>
          </ac:spMkLst>
        </pc:spChg>
      </pc:sldChg>
    </pc:docChg>
  </pc:docChgLst>
  <pc:docChgLst>
    <pc:chgData name="Guest User" userId="S::urn:spo:anon#b8a7097c4b4fa6f1ef37d33b3a53ef1bd0f20ed212d24ccd626bfe9b2b6abe01::" providerId="AD" clId="Web-{40732180-1E1F-857F-C32A-83A223AF9005}"/>
    <pc:docChg chg="modSld">
      <pc:chgData name="Guest User" userId="S::urn:spo:anon#b8a7097c4b4fa6f1ef37d33b3a53ef1bd0f20ed212d24ccd626bfe9b2b6abe01::" providerId="AD" clId="Web-{40732180-1E1F-857F-C32A-83A223AF9005}" dt="2023-06-21T01:22:46.990" v="32" actId="20577"/>
      <pc:docMkLst>
        <pc:docMk/>
      </pc:docMkLst>
      <pc:sldChg chg="modSp">
        <pc:chgData name="Guest User" userId="S::urn:spo:anon#b8a7097c4b4fa6f1ef37d33b3a53ef1bd0f20ed212d24ccd626bfe9b2b6abe01::" providerId="AD" clId="Web-{40732180-1E1F-857F-C32A-83A223AF9005}" dt="2023-06-21T01:11:40.386" v="5" actId="20577"/>
        <pc:sldMkLst>
          <pc:docMk/>
          <pc:sldMk cId="0" sldId="257"/>
        </pc:sldMkLst>
        <pc:spChg chg="mod">
          <ac:chgData name="Guest User" userId="S::urn:spo:anon#b8a7097c4b4fa6f1ef37d33b3a53ef1bd0f20ed212d24ccd626bfe9b2b6abe01::" providerId="AD" clId="Web-{40732180-1E1F-857F-C32A-83A223AF9005}" dt="2023-06-21T01:11:40.386" v="5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40732180-1E1F-857F-C32A-83A223AF9005}" dt="2023-06-21T00:18:13.651" v="0" actId="20577"/>
          <ac:spMkLst>
            <pc:docMk/>
            <pc:sldMk cId="0" sldId="257"/>
            <ac:spMk id="11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40732180-1E1F-857F-C32A-83A223AF9005}" dt="2023-06-21T01:22:46.990" v="32" actId="20577"/>
        <pc:sldMkLst>
          <pc:docMk/>
          <pc:sldMk cId="0" sldId="258"/>
        </pc:sldMkLst>
        <pc:spChg chg="mod">
          <ac:chgData name="Guest User" userId="S::urn:spo:anon#b8a7097c4b4fa6f1ef37d33b3a53ef1bd0f20ed212d24ccd626bfe9b2b6abe01::" providerId="AD" clId="Web-{40732180-1E1F-857F-C32A-83A223AF9005}" dt="2023-06-21T01:21:24.706" v="10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40732180-1E1F-857F-C32A-83A223AF9005}" dt="2023-06-21T01:21:46.878" v="17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40732180-1E1F-857F-C32A-83A223AF9005}" dt="2023-06-21T01:21:53.801" v="20" actId="2057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40732180-1E1F-857F-C32A-83A223AF9005}" dt="2023-06-21T01:22:09.145" v="24" actId="2057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40732180-1E1F-857F-C32A-83A223AF9005}" dt="2023-06-21T01:22:25.630" v="27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40732180-1E1F-857F-C32A-83A223AF9005}" dt="2023-06-21T01:22:38.771" v="30" actId="20577"/>
          <ac:spMkLst>
            <pc:docMk/>
            <pc:sldMk cId="0" sldId="258"/>
            <ac:spMk id="18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40732180-1E1F-857F-C32A-83A223AF9005}" dt="2023-06-21T01:22:46.990" v="32" actId="20577"/>
          <ac:spMkLst>
            <pc:docMk/>
            <pc:sldMk cId="0" sldId="258"/>
            <ac:spMk id="19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40732180-1E1F-857F-C32A-83A223AF9005}" dt="2023-06-21T01:18:41.981" v="8" actId="20577"/>
        <pc:sldMkLst>
          <pc:docMk/>
          <pc:sldMk cId="0" sldId="259"/>
        </pc:sldMkLst>
        <pc:spChg chg="mod">
          <ac:chgData name="Guest User" userId="S::urn:spo:anon#b8a7097c4b4fa6f1ef37d33b3a53ef1bd0f20ed212d24ccd626bfe9b2b6abe01::" providerId="AD" clId="Web-{40732180-1E1F-857F-C32A-83A223AF9005}" dt="2023-06-21T01:18:41.981" v="8" actId="20577"/>
          <ac:spMkLst>
            <pc:docMk/>
            <pc:sldMk cId="0" sldId="259"/>
            <ac:spMk id="12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AC649613-B1C1-4F98-8A7F-7E6E7E02B10B}"/>
    <pc:docChg chg="modSld">
      <pc:chgData name="Madihah Rehana binti Ku Othman" userId="8d6abce4-d1a6-4791-9622-abfbb7da5af2" providerId="ADAL" clId="{AC649613-B1C1-4F98-8A7F-7E6E7E02B10B}" dt="2023-06-20T03:58:32.981" v="0" actId="20577"/>
      <pc:docMkLst>
        <pc:docMk/>
      </pc:docMkLst>
      <pc:sldChg chg="modSp">
        <pc:chgData name="Madihah Rehana binti Ku Othman" userId="8d6abce4-d1a6-4791-9622-abfbb7da5af2" providerId="ADAL" clId="{AC649613-B1C1-4F98-8A7F-7E6E7E02B10B}" dt="2023-06-20T03:58:32.981" v="0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AC649613-B1C1-4F98-8A7F-7E6E7E02B10B}" dt="2023-06-20T03:58:32.981" v="0" actId="20577"/>
          <ac:spMkLst>
            <pc:docMk/>
            <pc:sldMk cId="0" sldId="256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8.svg"/><Relationship Id="rId18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0.svg"/><Relationship Id="rId10" Type="http://schemas.openxmlformats.org/officeDocument/2006/relationships/image" Target="../media/image15.sv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25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078">
            <a:off x="-733942" y="-79885"/>
            <a:ext cx="14716825" cy="13868942"/>
          </a:xfrm>
          <a:custGeom>
            <a:avLst/>
            <a:gdLst/>
            <a:ahLst/>
            <a:cxnLst/>
            <a:rect l="l" t="t" r="r" b="b"/>
            <a:pathLst>
              <a:path w="14716825" h="13868942">
                <a:moveTo>
                  <a:pt x="0" y="0"/>
                </a:moveTo>
                <a:lnTo>
                  <a:pt x="14716825" y="0"/>
                </a:lnTo>
                <a:lnTo>
                  <a:pt x="14716825" y="13868942"/>
                </a:lnTo>
                <a:lnTo>
                  <a:pt x="0" y="1386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72279">
            <a:off x="-2570374" y="-811593"/>
            <a:ext cx="7743362" cy="9343423"/>
          </a:xfrm>
          <a:custGeom>
            <a:avLst/>
            <a:gdLst/>
            <a:ahLst/>
            <a:cxnLst/>
            <a:rect l="l" t="t" r="r" b="b"/>
            <a:pathLst>
              <a:path w="7743362" h="9343423">
                <a:moveTo>
                  <a:pt x="0" y="0"/>
                </a:moveTo>
                <a:lnTo>
                  <a:pt x="7743362" y="0"/>
                </a:lnTo>
                <a:lnTo>
                  <a:pt x="7743362" y="9343423"/>
                </a:lnTo>
                <a:lnTo>
                  <a:pt x="0" y="934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03102" y="2327600"/>
            <a:ext cx="7707945" cy="8740969"/>
          </a:xfrm>
          <a:custGeom>
            <a:avLst/>
            <a:gdLst/>
            <a:ahLst/>
            <a:cxnLst/>
            <a:rect l="l" t="t" r="r" b="b"/>
            <a:pathLst>
              <a:path w="7707945" h="8740969">
                <a:moveTo>
                  <a:pt x="0" y="0"/>
                </a:moveTo>
                <a:lnTo>
                  <a:pt x="7707945" y="0"/>
                </a:lnTo>
                <a:lnTo>
                  <a:pt x="7707945" y="8740969"/>
                </a:lnTo>
                <a:lnTo>
                  <a:pt x="0" y="8740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848479">
            <a:off x="9416053" y="7528996"/>
            <a:ext cx="3277920" cy="3955258"/>
          </a:xfrm>
          <a:custGeom>
            <a:avLst/>
            <a:gdLst/>
            <a:ahLst/>
            <a:cxnLst/>
            <a:rect l="l" t="t" r="r" b="b"/>
            <a:pathLst>
              <a:path w="3277920" h="3955258">
                <a:moveTo>
                  <a:pt x="0" y="0"/>
                </a:moveTo>
                <a:lnTo>
                  <a:pt x="3277920" y="0"/>
                </a:lnTo>
                <a:lnTo>
                  <a:pt x="3277920" y="3955258"/>
                </a:lnTo>
                <a:lnTo>
                  <a:pt x="0" y="39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98547" y="1607408"/>
            <a:ext cx="1529365" cy="1440383"/>
          </a:xfrm>
          <a:custGeom>
            <a:avLst/>
            <a:gdLst/>
            <a:ahLst/>
            <a:cxnLst/>
            <a:rect l="l" t="t" r="r" b="b"/>
            <a:pathLst>
              <a:path w="1529365" h="1440383">
                <a:moveTo>
                  <a:pt x="0" y="0"/>
                </a:moveTo>
                <a:lnTo>
                  <a:pt x="1529365" y="0"/>
                </a:lnTo>
                <a:lnTo>
                  <a:pt x="1529365" y="1440384"/>
                </a:lnTo>
                <a:lnTo>
                  <a:pt x="0" y="1440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74619" y="8740253"/>
            <a:ext cx="2384681" cy="2328316"/>
          </a:xfrm>
          <a:custGeom>
            <a:avLst/>
            <a:gdLst/>
            <a:ahLst/>
            <a:cxnLst/>
            <a:rect l="l" t="t" r="r" b="b"/>
            <a:pathLst>
              <a:path w="2384681" h="2328316">
                <a:moveTo>
                  <a:pt x="0" y="0"/>
                </a:moveTo>
                <a:lnTo>
                  <a:pt x="2384681" y="0"/>
                </a:lnTo>
                <a:lnTo>
                  <a:pt x="2384681" y="2328316"/>
                </a:lnTo>
                <a:lnTo>
                  <a:pt x="0" y="2328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12729">
            <a:off x="836980" y="-249398"/>
            <a:ext cx="1482730" cy="1447684"/>
          </a:xfrm>
          <a:custGeom>
            <a:avLst/>
            <a:gdLst/>
            <a:ahLst/>
            <a:cxnLst/>
            <a:rect l="l" t="t" r="r" b="b"/>
            <a:pathLst>
              <a:path w="1482730" h="1447684">
                <a:moveTo>
                  <a:pt x="0" y="0"/>
                </a:moveTo>
                <a:lnTo>
                  <a:pt x="1482730" y="0"/>
                </a:lnTo>
                <a:lnTo>
                  <a:pt x="1482730" y="1447684"/>
                </a:lnTo>
                <a:lnTo>
                  <a:pt x="0" y="14476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29994" y="6381618"/>
            <a:ext cx="4451058" cy="3342340"/>
          </a:xfrm>
          <a:custGeom>
            <a:avLst/>
            <a:gdLst/>
            <a:ahLst/>
            <a:cxnLst/>
            <a:rect l="l" t="t" r="r" b="b"/>
            <a:pathLst>
              <a:path w="4451058" h="3342340">
                <a:moveTo>
                  <a:pt x="0" y="0"/>
                </a:moveTo>
                <a:lnTo>
                  <a:pt x="4451058" y="0"/>
                </a:lnTo>
                <a:lnTo>
                  <a:pt x="4451058" y="3342340"/>
                </a:lnTo>
                <a:lnTo>
                  <a:pt x="0" y="33423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98547" y="762000"/>
            <a:ext cx="13307757" cy="429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65"/>
              </a:lnSpc>
            </a:pPr>
            <a:r>
              <a:rPr lang="en-US" sz="12260" dirty="0" err="1">
                <a:solidFill>
                  <a:srgbClr val="46221A"/>
                </a:solidFill>
                <a:latin typeface="Bobby Jones"/>
              </a:rPr>
              <a:t>eNGLISH</a:t>
            </a:r>
            <a:r>
              <a:rPr lang="en-US" sz="12260" dirty="0">
                <a:solidFill>
                  <a:srgbClr val="46221A"/>
                </a:solidFill>
                <a:latin typeface="Bobby Jones"/>
              </a:rPr>
              <a:t> YEAR 2</a:t>
            </a:r>
          </a:p>
          <a:p>
            <a:pPr algn="ctr">
              <a:lnSpc>
                <a:spcPts val="17165"/>
              </a:lnSpc>
              <a:spcBef>
                <a:spcPct val="0"/>
              </a:spcBef>
            </a:pPr>
            <a:r>
              <a:rPr lang="en-US" sz="12260" dirty="0">
                <a:solidFill>
                  <a:srgbClr val="46221A"/>
                </a:solidFill>
                <a:latin typeface="Bobby Jones"/>
              </a:rPr>
              <a:t>MODULE 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55013" y="4991100"/>
            <a:ext cx="4347584" cy="125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1"/>
              </a:lnSpc>
            </a:pPr>
            <a:r>
              <a:rPr lang="en-US" sz="7286">
                <a:solidFill>
                  <a:srgbClr val="000000"/>
                </a:solidFill>
                <a:latin typeface="Gochi Hand"/>
              </a:rPr>
              <a:t>FREE TIME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078">
            <a:off x="-733942" y="-79885"/>
            <a:ext cx="14716825" cy="13868942"/>
          </a:xfrm>
          <a:custGeom>
            <a:avLst/>
            <a:gdLst/>
            <a:ahLst/>
            <a:cxnLst/>
            <a:rect l="l" t="t" r="r" b="b"/>
            <a:pathLst>
              <a:path w="14716825" h="13868942">
                <a:moveTo>
                  <a:pt x="0" y="0"/>
                </a:moveTo>
                <a:lnTo>
                  <a:pt x="14716825" y="0"/>
                </a:lnTo>
                <a:lnTo>
                  <a:pt x="14716825" y="13868942"/>
                </a:lnTo>
                <a:lnTo>
                  <a:pt x="0" y="1386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72279">
            <a:off x="-2052466" y="51050"/>
            <a:ext cx="7743362" cy="9343423"/>
          </a:xfrm>
          <a:custGeom>
            <a:avLst/>
            <a:gdLst/>
            <a:ahLst/>
            <a:cxnLst/>
            <a:rect l="l" t="t" r="r" b="b"/>
            <a:pathLst>
              <a:path w="7743362" h="9343423">
                <a:moveTo>
                  <a:pt x="0" y="0"/>
                </a:moveTo>
                <a:lnTo>
                  <a:pt x="7743361" y="0"/>
                </a:lnTo>
                <a:lnTo>
                  <a:pt x="7743361" y="9343423"/>
                </a:lnTo>
                <a:lnTo>
                  <a:pt x="0" y="934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01513" y="5379920"/>
            <a:ext cx="8407769" cy="4907080"/>
          </a:xfrm>
          <a:custGeom>
            <a:avLst/>
            <a:gdLst/>
            <a:ahLst/>
            <a:cxnLst/>
            <a:rect l="l" t="t" r="r" b="b"/>
            <a:pathLst>
              <a:path w="8407769" h="4907080">
                <a:moveTo>
                  <a:pt x="0" y="0"/>
                </a:moveTo>
                <a:lnTo>
                  <a:pt x="8407769" y="0"/>
                </a:lnTo>
                <a:lnTo>
                  <a:pt x="8407769" y="4907080"/>
                </a:lnTo>
                <a:lnTo>
                  <a:pt x="0" y="490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848479">
            <a:off x="9416053" y="7528996"/>
            <a:ext cx="3277920" cy="3955258"/>
          </a:xfrm>
          <a:custGeom>
            <a:avLst/>
            <a:gdLst/>
            <a:ahLst/>
            <a:cxnLst/>
            <a:rect l="l" t="t" r="r" b="b"/>
            <a:pathLst>
              <a:path w="3277920" h="3955258">
                <a:moveTo>
                  <a:pt x="0" y="0"/>
                </a:moveTo>
                <a:lnTo>
                  <a:pt x="3277920" y="0"/>
                </a:lnTo>
                <a:lnTo>
                  <a:pt x="3277920" y="3955258"/>
                </a:lnTo>
                <a:lnTo>
                  <a:pt x="0" y="39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268637">
            <a:off x="5766533" y="233230"/>
            <a:ext cx="1813325" cy="2188024"/>
          </a:xfrm>
          <a:custGeom>
            <a:avLst/>
            <a:gdLst/>
            <a:ahLst/>
            <a:cxnLst/>
            <a:rect l="l" t="t" r="r" b="b"/>
            <a:pathLst>
              <a:path w="1813325" h="2188024">
                <a:moveTo>
                  <a:pt x="0" y="0"/>
                </a:moveTo>
                <a:lnTo>
                  <a:pt x="1813325" y="0"/>
                </a:lnTo>
                <a:lnTo>
                  <a:pt x="1813325" y="2188024"/>
                </a:lnTo>
                <a:lnTo>
                  <a:pt x="0" y="2188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7260" flipH="1">
            <a:off x="506783" y="4812198"/>
            <a:ext cx="1084941" cy="1021817"/>
          </a:xfrm>
          <a:custGeom>
            <a:avLst/>
            <a:gdLst/>
            <a:ahLst/>
            <a:cxnLst/>
            <a:rect l="l" t="t" r="r" b="b"/>
            <a:pathLst>
              <a:path w="1084941" h="1021817">
                <a:moveTo>
                  <a:pt x="1084941" y="0"/>
                </a:moveTo>
                <a:lnTo>
                  <a:pt x="0" y="0"/>
                </a:lnTo>
                <a:lnTo>
                  <a:pt x="0" y="1021817"/>
                </a:lnTo>
                <a:lnTo>
                  <a:pt x="1084941" y="1021817"/>
                </a:lnTo>
                <a:lnTo>
                  <a:pt x="108494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12729">
            <a:off x="307888" y="151883"/>
            <a:ext cx="1482730" cy="1447684"/>
          </a:xfrm>
          <a:custGeom>
            <a:avLst/>
            <a:gdLst/>
            <a:ahLst/>
            <a:cxnLst/>
            <a:rect l="l" t="t" r="r" b="b"/>
            <a:pathLst>
              <a:path w="1482730" h="1447684">
                <a:moveTo>
                  <a:pt x="0" y="0"/>
                </a:moveTo>
                <a:lnTo>
                  <a:pt x="1482730" y="0"/>
                </a:lnTo>
                <a:lnTo>
                  <a:pt x="1482730" y="1447684"/>
                </a:lnTo>
                <a:lnTo>
                  <a:pt x="0" y="14476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874619" y="8740253"/>
            <a:ext cx="2384681" cy="2328316"/>
          </a:xfrm>
          <a:custGeom>
            <a:avLst/>
            <a:gdLst/>
            <a:ahLst/>
            <a:cxnLst/>
            <a:rect l="l" t="t" r="r" b="b"/>
            <a:pathLst>
              <a:path w="2384681" h="2328316">
                <a:moveTo>
                  <a:pt x="0" y="0"/>
                </a:moveTo>
                <a:lnTo>
                  <a:pt x="2384681" y="0"/>
                </a:lnTo>
                <a:lnTo>
                  <a:pt x="2384681" y="2328316"/>
                </a:lnTo>
                <a:lnTo>
                  <a:pt x="0" y="2328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93103" y="847725"/>
            <a:ext cx="11981516" cy="13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60"/>
              </a:lnSpc>
              <a:spcBef>
                <a:spcPct val="0"/>
              </a:spcBef>
            </a:pPr>
            <a:r>
              <a:rPr lang="en-US" sz="8450" dirty="0">
                <a:solidFill>
                  <a:srgbClr val="804826"/>
                </a:solidFill>
                <a:latin typeface="Bobby Jones"/>
              </a:rPr>
              <a:t>Learning 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80509" y="3830772"/>
            <a:ext cx="13483634" cy="37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50" spc="-104">
                <a:solidFill>
                  <a:srgbClr val="4B020D"/>
                </a:solidFill>
                <a:latin typeface="Gochi Hand"/>
              </a:rPr>
              <a:t>By the end of the lesson, pupils will be able to: </a:t>
            </a:r>
            <a:endParaRPr lang="en-US" sz="4199" spc="-104">
              <a:solidFill>
                <a:srgbClr val="4B020D"/>
              </a:solidFill>
              <a:latin typeface="Gochi Hand"/>
            </a:endParaRPr>
          </a:p>
          <a:p>
            <a:pPr>
              <a:lnSpc>
                <a:spcPts val="5879"/>
              </a:lnSpc>
            </a:pPr>
            <a:r>
              <a:rPr lang="en-US" sz="4199" spc="-104">
                <a:solidFill>
                  <a:srgbClr val="4B020D"/>
                </a:solidFill>
                <a:latin typeface="Gochi Hand"/>
              </a:rPr>
              <a:t>1. Ask for and give basic personal information using basic questions and statements.</a:t>
            </a:r>
          </a:p>
          <a:p>
            <a:pPr>
              <a:lnSpc>
                <a:spcPts val="5879"/>
              </a:lnSpc>
            </a:pPr>
            <a:r>
              <a:rPr lang="en-US" sz="4199" spc="-104">
                <a:solidFill>
                  <a:srgbClr val="4B020D"/>
                </a:solidFill>
                <a:latin typeface="Gochi Hand"/>
              </a:rPr>
              <a:t>2. Introduce self to an audience using fixed phrases.</a:t>
            </a:r>
          </a:p>
          <a:p>
            <a:pPr>
              <a:lnSpc>
                <a:spcPts val="5879"/>
              </a:lnSpc>
              <a:spcBef>
                <a:spcPct val="0"/>
              </a:spcBef>
            </a:pPr>
            <a:endParaRPr lang="en-US" sz="4199" spc="-104">
              <a:solidFill>
                <a:srgbClr val="4B020D"/>
              </a:solidFill>
              <a:latin typeface="Gochi H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078">
            <a:off x="-685217" y="70291"/>
            <a:ext cx="14716825" cy="13868942"/>
          </a:xfrm>
          <a:custGeom>
            <a:avLst/>
            <a:gdLst/>
            <a:ahLst/>
            <a:cxnLst/>
            <a:rect l="l" t="t" r="r" b="b"/>
            <a:pathLst>
              <a:path w="14716825" h="13868942">
                <a:moveTo>
                  <a:pt x="0" y="0"/>
                </a:moveTo>
                <a:lnTo>
                  <a:pt x="14716825" y="0"/>
                </a:lnTo>
                <a:lnTo>
                  <a:pt x="14716825" y="13868942"/>
                </a:lnTo>
                <a:lnTo>
                  <a:pt x="0" y="1386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72279">
            <a:off x="-2052466" y="51050"/>
            <a:ext cx="7743362" cy="9343423"/>
          </a:xfrm>
          <a:custGeom>
            <a:avLst/>
            <a:gdLst/>
            <a:ahLst/>
            <a:cxnLst/>
            <a:rect l="l" t="t" r="r" b="b"/>
            <a:pathLst>
              <a:path w="7743362" h="9343423">
                <a:moveTo>
                  <a:pt x="0" y="0"/>
                </a:moveTo>
                <a:lnTo>
                  <a:pt x="7743361" y="0"/>
                </a:lnTo>
                <a:lnTo>
                  <a:pt x="7743361" y="9343423"/>
                </a:lnTo>
                <a:lnTo>
                  <a:pt x="0" y="934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268637">
            <a:off x="5766533" y="233230"/>
            <a:ext cx="1813325" cy="2188024"/>
          </a:xfrm>
          <a:custGeom>
            <a:avLst/>
            <a:gdLst/>
            <a:ahLst/>
            <a:cxnLst/>
            <a:rect l="l" t="t" r="r" b="b"/>
            <a:pathLst>
              <a:path w="1813325" h="2188024">
                <a:moveTo>
                  <a:pt x="0" y="0"/>
                </a:moveTo>
                <a:lnTo>
                  <a:pt x="1813325" y="0"/>
                </a:lnTo>
                <a:lnTo>
                  <a:pt x="1813325" y="2188024"/>
                </a:lnTo>
                <a:lnTo>
                  <a:pt x="0" y="2188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7260" flipH="1">
            <a:off x="506783" y="4812198"/>
            <a:ext cx="1084941" cy="1021817"/>
          </a:xfrm>
          <a:custGeom>
            <a:avLst/>
            <a:gdLst/>
            <a:ahLst/>
            <a:cxnLst/>
            <a:rect l="l" t="t" r="r" b="b"/>
            <a:pathLst>
              <a:path w="1084941" h="1021817">
                <a:moveTo>
                  <a:pt x="1084941" y="0"/>
                </a:moveTo>
                <a:lnTo>
                  <a:pt x="0" y="0"/>
                </a:lnTo>
                <a:lnTo>
                  <a:pt x="0" y="1021817"/>
                </a:lnTo>
                <a:lnTo>
                  <a:pt x="1084941" y="1021817"/>
                </a:lnTo>
                <a:lnTo>
                  <a:pt x="108494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12729">
            <a:off x="307888" y="151883"/>
            <a:ext cx="1482730" cy="1447684"/>
          </a:xfrm>
          <a:custGeom>
            <a:avLst/>
            <a:gdLst/>
            <a:ahLst/>
            <a:cxnLst/>
            <a:rect l="l" t="t" r="r" b="b"/>
            <a:pathLst>
              <a:path w="1482730" h="1447684">
                <a:moveTo>
                  <a:pt x="0" y="0"/>
                </a:moveTo>
                <a:lnTo>
                  <a:pt x="1482730" y="0"/>
                </a:lnTo>
                <a:lnTo>
                  <a:pt x="1482730" y="1447684"/>
                </a:lnTo>
                <a:lnTo>
                  <a:pt x="0" y="1447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3105" y="1886585"/>
            <a:ext cx="4853981" cy="2639352"/>
          </a:xfrm>
          <a:custGeom>
            <a:avLst/>
            <a:gdLst/>
            <a:ahLst/>
            <a:cxnLst/>
            <a:rect l="l" t="t" r="r" b="b"/>
            <a:pathLst>
              <a:path w="4853981" h="2639352">
                <a:moveTo>
                  <a:pt x="0" y="0"/>
                </a:moveTo>
                <a:lnTo>
                  <a:pt x="4853980" y="0"/>
                </a:lnTo>
                <a:lnTo>
                  <a:pt x="4853980" y="2639352"/>
                </a:lnTo>
                <a:lnTo>
                  <a:pt x="0" y="26393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90389" y="1646310"/>
            <a:ext cx="3294765" cy="3436522"/>
          </a:xfrm>
          <a:custGeom>
            <a:avLst/>
            <a:gdLst/>
            <a:ahLst/>
            <a:cxnLst/>
            <a:rect l="l" t="t" r="r" b="b"/>
            <a:pathLst>
              <a:path w="3294765" h="3436522">
                <a:moveTo>
                  <a:pt x="0" y="0"/>
                </a:moveTo>
                <a:lnTo>
                  <a:pt x="3294766" y="0"/>
                </a:lnTo>
                <a:lnTo>
                  <a:pt x="3294766" y="3436522"/>
                </a:lnTo>
                <a:lnTo>
                  <a:pt x="0" y="3436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98478" y="1537649"/>
            <a:ext cx="4190938" cy="3185113"/>
          </a:xfrm>
          <a:custGeom>
            <a:avLst/>
            <a:gdLst/>
            <a:ahLst/>
            <a:cxnLst/>
            <a:rect l="l" t="t" r="r" b="b"/>
            <a:pathLst>
              <a:path w="4190938" h="3185113">
                <a:moveTo>
                  <a:pt x="0" y="0"/>
                </a:moveTo>
                <a:lnTo>
                  <a:pt x="4190938" y="0"/>
                </a:lnTo>
                <a:lnTo>
                  <a:pt x="4190938" y="3185113"/>
                </a:lnTo>
                <a:lnTo>
                  <a:pt x="0" y="31851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41470" y="6089616"/>
            <a:ext cx="3066120" cy="2989467"/>
          </a:xfrm>
          <a:custGeom>
            <a:avLst/>
            <a:gdLst/>
            <a:ahLst/>
            <a:cxnLst/>
            <a:rect l="l" t="t" r="r" b="b"/>
            <a:pathLst>
              <a:path w="3066120" h="2989467">
                <a:moveTo>
                  <a:pt x="0" y="0"/>
                </a:moveTo>
                <a:lnTo>
                  <a:pt x="3066120" y="0"/>
                </a:lnTo>
                <a:lnTo>
                  <a:pt x="3066120" y="2989468"/>
                </a:lnTo>
                <a:lnTo>
                  <a:pt x="0" y="29894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28357" y="6000124"/>
            <a:ext cx="3249694" cy="3168452"/>
          </a:xfrm>
          <a:custGeom>
            <a:avLst/>
            <a:gdLst/>
            <a:ahLst/>
            <a:cxnLst/>
            <a:rect l="l" t="t" r="r" b="b"/>
            <a:pathLst>
              <a:path w="3249694" h="3168452">
                <a:moveTo>
                  <a:pt x="0" y="0"/>
                </a:moveTo>
                <a:lnTo>
                  <a:pt x="3249694" y="0"/>
                </a:lnTo>
                <a:lnTo>
                  <a:pt x="3249694" y="3168452"/>
                </a:lnTo>
                <a:lnTo>
                  <a:pt x="0" y="31684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49605" y="5984706"/>
            <a:ext cx="3125403" cy="3000387"/>
          </a:xfrm>
          <a:custGeom>
            <a:avLst/>
            <a:gdLst/>
            <a:ahLst/>
            <a:cxnLst/>
            <a:rect l="l" t="t" r="r" b="b"/>
            <a:pathLst>
              <a:path w="3125403" h="3000387">
                <a:moveTo>
                  <a:pt x="0" y="0"/>
                </a:moveTo>
                <a:lnTo>
                  <a:pt x="3125404" y="0"/>
                </a:lnTo>
                <a:lnTo>
                  <a:pt x="3125404" y="3000387"/>
                </a:lnTo>
                <a:lnTo>
                  <a:pt x="0" y="30003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35184" y="141605"/>
            <a:ext cx="1521763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50" dirty="0">
                <a:solidFill>
                  <a:srgbClr val="000000"/>
                </a:solidFill>
                <a:latin typeface="Canva Sans Bold"/>
              </a:rPr>
              <a:t>What can you do during your free time? </a:t>
            </a:r>
            <a:endParaRPr lang="en-US" sz="51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9211" y="4712644"/>
            <a:ext cx="5650637" cy="118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50" dirty="0">
                <a:solidFill>
                  <a:srgbClr val="000000"/>
                </a:solidFill>
                <a:latin typeface="Canva Sans Bold"/>
              </a:rPr>
              <a:t>I can go swimming on Monday. </a:t>
            </a:r>
            <a:endParaRPr lang="en-US" sz="33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465476" y="5076825"/>
            <a:ext cx="5172798" cy="118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50" spc="-84" dirty="0">
                <a:solidFill>
                  <a:srgbClr val="000000"/>
                </a:solidFill>
                <a:latin typeface="Canva Sans Bold"/>
              </a:rPr>
              <a:t>I can do revision on Tuesday.</a:t>
            </a:r>
            <a:r>
              <a:rPr lang="en-US" sz="3350" spc="-84" dirty="0">
                <a:solidFill>
                  <a:srgbClr val="000000"/>
                </a:solidFill>
                <a:latin typeface="Canva Sans"/>
              </a:rPr>
              <a:t> </a:t>
            </a:r>
            <a:endParaRPr lang="en-US" sz="3399" spc="-84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971860" y="4830290"/>
            <a:ext cx="5316140" cy="107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50" spc="-76" dirty="0">
                <a:solidFill>
                  <a:srgbClr val="000000"/>
                </a:solidFill>
                <a:latin typeface="Canva Sans Bold"/>
              </a:rPr>
              <a:t>I can play with my sibling on Saturday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7051" y="9012409"/>
            <a:ext cx="517279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50" spc="-84" dirty="0">
                <a:solidFill>
                  <a:srgbClr val="000000"/>
                </a:solidFill>
                <a:latin typeface="Canva Sans Bold"/>
              </a:rPr>
              <a:t>I can watch a movie every Thursday.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32399" y="9012409"/>
            <a:ext cx="517279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50" spc="-84" dirty="0">
                <a:solidFill>
                  <a:srgbClr val="000000"/>
                </a:solidFill>
                <a:latin typeface="Canva Sans Bold"/>
              </a:rPr>
              <a:t>I can go to then beach every Sunday.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62347" y="8999375"/>
            <a:ext cx="517279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50" spc="-84" dirty="0">
                <a:solidFill>
                  <a:srgbClr val="000000"/>
                </a:solidFill>
                <a:latin typeface="Canva Sans Bold"/>
              </a:rPr>
              <a:t>I can play football every evening.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078">
            <a:off x="-733942" y="-79885"/>
            <a:ext cx="14716825" cy="13868942"/>
          </a:xfrm>
          <a:custGeom>
            <a:avLst/>
            <a:gdLst/>
            <a:ahLst/>
            <a:cxnLst/>
            <a:rect l="l" t="t" r="r" b="b"/>
            <a:pathLst>
              <a:path w="14716825" h="13868942">
                <a:moveTo>
                  <a:pt x="0" y="0"/>
                </a:moveTo>
                <a:lnTo>
                  <a:pt x="14716825" y="0"/>
                </a:lnTo>
                <a:lnTo>
                  <a:pt x="14716825" y="13868942"/>
                </a:lnTo>
                <a:lnTo>
                  <a:pt x="0" y="1386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72279">
            <a:off x="-2052466" y="51050"/>
            <a:ext cx="7743362" cy="9343423"/>
          </a:xfrm>
          <a:custGeom>
            <a:avLst/>
            <a:gdLst/>
            <a:ahLst/>
            <a:cxnLst/>
            <a:rect l="l" t="t" r="r" b="b"/>
            <a:pathLst>
              <a:path w="7743362" h="9343423">
                <a:moveTo>
                  <a:pt x="0" y="0"/>
                </a:moveTo>
                <a:lnTo>
                  <a:pt x="7743361" y="0"/>
                </a:lnTo>
                <a:lnTo>
                  <a:pt x="7743361" y="9343423"/>
                </a:lnTo>
                <a:lnTo>
                  <a:pt x="0" y="934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848479">
            <a:off x="9416053" y="7528996"/>
            <a:ext cx="3277920" cy="3955258"/>
          </a:xfrm>
          <a:custGeom>
            <a:avLst/>
            <a:gdLst/>
            <a:ahLst/>
            <a:cxnLst/>
            <a:rect l="l" t="t" r="r" b="b"/>
            <a:pathLst>
              <a:path w="3277920" h="3955258">
                <a:moveTo>
                  <a:pt x="0" y="0"/>
                </a:moveTo>
                <a:lnTo>
                  <a:pt x="3277920" y="0"/>
                </a:lnTo>
                <a:lnTo>
                  <a:pt x="3277920" y="3955258"/>
                </a:lnTo>
                <a:lnTo>
                  <a:pt x="0" y="39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7260" flipH="1">
            <a:off x="506783" y="4812198"/>
            <a:ext cx="1084941" cy="1021817"/>
          </a:xfrm>
          <a:custGeom>
            <a:avLst/>
            <a:gdLst/>
            <a:ahLst/>
            <a:cxnLst/>
            <a:rect l="l" t="t" r="r" b="b"/>
            <a:pathLst>
              <a:path w="1084941" h="1021817">
                <a:moveTo>
                  <a:pt x="1084941" y="0"/>
                </a:moveTo>
                <a:lnTo>
                  <a:pt x="0" y="0"/>
                </a:lnTo>
                <a:lnTo>
                  <a:pt x="0" y="1021817"/>
                </a:lnTo>
                <a:lnTo>
                  <a:pt x="1084941" y="1021817"/>
                </a:lnTo>
                <a:lnTo>
                  <a:pt x="108494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12729">
            <a:off x="307888" y="151883"/>
            <a:ext cx="1482730" cy="1447684"/>
          </a:xfrm>
          <a:custGeom>
            <a:avLst/>
            <a:gdLst/>
            <a:ahLst/>
            <a:cxnLst/>
            <a:rect l="l" t="t" r="r" b="b"/>
            <a:pathLst>
              <a:path w="1482730" h="1447684">
                <a:moveTo>
                  <a:pt x="0" y="0"/>
                </a:moveTo>
                <a:lnTo>
                  <a:pt x="1482730" y="0"/>
                </a:lnTo>
                <a:lnTo>
                  <a:pt x="1482730" y="1447684"/>
                </a:lnTo>
                <a:lnTo>
                  <a:pt x="0" y="1447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74619" y="8740253"/>
            <a:ext cx="2384681" cy="2328316"/>
          </a:xfrm>
          <a:custGeom>
            <a:avLst/>
            <a:gdLst/>
            <a:ahLst/>
            <a:cxnLst/>
            <a:rect l="l" t="t" r="r" b="b"/>
            <a:pathLst>
              <a:path w="2384681" h="2328316">
                <a:moveTo>
                  <a:pt x="0" y="0"/>
                </a:moveTo>
                <a:lnTo>
                  <a:pt x="2384681" y="0"/>
                </a:lnTo>
                <a:lnTo>
                  <a:pt x="2384681" y="2328316"/>
                </a:lnTo>
                <a:lnTo>
                  <a:pt x="0" y="23283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3105" y="1797775"/>
            <a:ext cx="8718881" cy="2266909"/>
          </a:xfrm>
          <a:custGeom>
            <a:avLst/>
            <a:gdLst/>
            <a:ahLst/>
            <a:cxnLst/>
            <a:rect l="l" t="t" r="r" b="b"/>
            <a:pathLst>
              <a:path w="8718881" h="2266909">
                <a:moveTo>
                  <a:pt x="0" y="0"/>
                </a:moveTo>
                <a:lnTo>
                  <a:pt x="8718881" y="0"/>
                </a:lnTo>
                <a:lnTo>
                  <a:pt x="8718881" y="2266910"/>
                </a:lnTo>
                <a:lnTo>
                  <a:pt x="0" y="2266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57858" y="6200536"/>
            <a:ext cx="5787304" cy="3703875"/>
          </a:xfrm>
          <a:custGeom>
            <a:avLst/>
            <a:gdLst/>
            <a:ahLst/>
            <a:cxnLst/>
            <a:rect l="l" t="t" r="r" b="b"/>
            <a:pathLst>
              <a:path w="5787304" h="3703875">
                <a:moveTo>
                  <a:pt x="0" y="0"/>
                </a:moveTo>
                <a:lnTo>
                  <a:pt x="5787304" y="0"/>
                </a:lnTo>
                <a:lnTo>
                  <a:pt x="5787304" y="3703875"/>
                </a:lnTo>
                <a:lnTo>
                  <a:pt x="0" y="37038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83457" y="166111"/>
            <a:ext cx="9275843" cy="127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spc="-187">
                <a:solidFill>
                  <a:srgbClr val="46221A"/>
                </a:solidFill>
                <a:latin typeface="Gagalin"/>
              </a:rPr>
              <a:t>ACTIVITY TIME!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0764" y="2314876"/>
            <a:ext cx="601846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A551A"/>
                </a:solidFill>
                <a:latin typeface="Garamond Bold"/>
              </a:rPr>
              <a:t>Form a group of five.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80033" y="6668173"/>
            <a:ext cx="9138151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50" spc="-99" dirty="0">
                <a:solidFill>
                  <a:srgbClr val="000000"/>
                </a:solidFill>
                <a:latin typeface="Bobby Jones"/>
              </a:rPr>
              <a:t>Ask your friends what they do during their free time. </a:t>
            </a:r>
            <a:endParaRPr lang="en-US" sz="3999" spc="-99">
              <a:solidFill>
                <a:srgbClr val="000000"/>
              </a:solidFill>
              <a:latin typeface="Bobby Jon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078">
            <a:off x="-733942" y="-79885"/>
            <a:ext cx="14716825" cy="13868942"/>
          </a:xfrm>
          <a:custGeom>
            <a:avLst/>
            <a:gdLst/>
            <a:ahLst/>
            <a:cxnLst/>
            <a:rect l="l" t="t" r="r" b="b"/>
            <a:pathLst>
              <a:path w="14716825" h="13868942">
                <a:moveTo>
                  <a:pt x="0" y="0"/>
                </a:moveTo>
                <a:lnTo>
                  <a:pt x="14716825" y="0"/>
                </a:lnTo>
                <a:lnTo>
                  <a:pt x="14716825" y="13868942"/>
                </a:lnTo>
                <a:lnTo>
                  <a:pt x="0" y="1386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72279">
            <a:off x="-2052466" y="51050"/>
            <a:ext cx="7743362" cy="9343423"/>
          </a:xfrm>
          <a:custGeom>
            <a:avLst/>
            <a:gdLst/>
            <a:ahLst/>
            <a:cxnLst/>
            <a:rect l="l" t="t" r="r" b="b"/>
            <a:pathLst>
              <a:path w="7743362" h="9343423">
                <a:moveTo>
                  <a:pt x="0" y="0"/>
                </a:moveTo>
                <a:lnTo>
                  <a:pt x="7743361" y="0"/>
                </a:lnTo>
                <a:lnTo>
                  <a:pt x="7743361" y="9343423"/>
                </a:lnTo>
                <a:lnTo>
                  <a:pt x="0" y="934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848479">
            <a:off x="9416053" y="7528996"/>
            <a:ext cx="3277920" cy="3955258"/>
          </a:xfrm>
          <a:custGeom>
            <a:avLst/>
            <a:gdLst/>
            <a:ahLst/>
            <a:cxnLst/>
            <a:rect l="l" t="t" r="r" b="b"/>
            <a:pathLst>
              <a:path w="3277920" h="3955258">
                <a:moveTo>
                  <a:pt x="0" y="0"/>
                </a:moveTo>
                <a:lnTo>
                  <a:pt x="3277920" y="0"/>
                </a:lnTo>
                <a:lnTo>
                  <a:pt x="3277920" y="3955258"/>
                </a:lnTo>
                <a:lnTo>
                  <a:pt x="0" y="39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7260" flipH="1">
            <a:off x="506783" y="4812198"/>
            <a:ext cx="1084941" cy="1021817"/>
          </a:xfrm>
          <a:custGeom>
            <a:avLst/>
            <a:gdLst/>
            <a:ahLst/>
            <a:cxnLst/>
            <a:rect l="l" t="t" r="r" b="b"/>
            <a:pathLst>
              <a:path w="1084941" h="1021817">
                <a:moveTo>
                  <a:pt x="1084941" y="0"/>
                </a:moveTo>
                <a:lnTo>
                  <a:pt x="0" y="0"/>
                </a:lnTo>
                <a:lnTo>
                  <a:pt x="0" y="1021817"/>
                </a:lnTo>
                <a:lnTo>
                  <a:pt x="1084941" y="1021817"/>
                </a:lnTo>
                <a:lnTo>
                  <a:pt x="108494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12729">
            <a:off x="307888" y="151883"/>
            <a:ext cx="1482730" cy="1447684"/>
          </a:xfrm>
          <a:custGeom>
            <a:avLst/>
            <a:gdLst/>
            <a:ahLst/>
            <a:cxnLst/>
            <a:rect l="l" t="t" r="r" b="b"/>
            <a:pathLst>
              <a:path w="1482730" h="1447684">
                <a:moveTo>
                  <a:pt x="0" y="0"/>
                </a:moveTo>
                <a:lnTo>
                  <a:pt x="1482730" y="0"/>
                </a:lnTo>
                <a:lnTo>
                  <a:pt x="1482730" y="1447684"/>
                </a:lnTo>
                <a:lnTo>
                  <a:pt x="0" y="1447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74619" y="8740253"/>
            <a:ext cx="2384681" cy="2328316"/>
          </a:xfrm>
          <a:custGeom>
            <a:avLst/>
            <a:gdLst/>
            <a:ahLst/>
            <a:cxnLst/>
            <a:rect l="l" t="t" r="r" b="b"/>
            <a:pathLst>
              <a:path w="2384681" h="2328316">
                <a:moveTo>
                  <a:pt x="0" y="0"/>
                </a:moveTo>
                <a:lnTo>
                  <a:pt x="2384681" y="0"/>
                </a:lnTo>
                <a:lnTo>
                  <a:pt x="2384681" y="2328316"/>
                </a:lnTo>
                <a:lnTo>
                  <a:pt x="0" y="23283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06667" y="436358"/>
            <a:ext cx="6837685" cy="5420419"/>
          </a:xfrm>
          <a:custGeom>
            <a:avLst/>
            <a:gdLst/>
            <a:ahLst/>
            <a:cxnLst/>
            <a:rect l="l" t="t" r="r" b="b"/>
            <a:pathLst>
              <a:path w="6837685" h="5420419">
                <a:moveTo>
                  <a:pt x="0" y="0"/>
                </a:moveTo>
                <a:lnTo>
                  <a:pt x="6837684" y="0"/>
                </a:lnTo>
                <a:lnTo>
                  <a:pt x="6837684" y="5420419"/>
                </a:lnTo>
                <a:lnTo>
                  <a:pt x="0" y="5420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39403" y="6092908"/>
            <a:ext cx="12557539" cy="136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000000"/>
                </a:solidFill>
                <a:latin typeface="Antio"/>
              </a:rPr>
              <a:t>What did we learn today?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0078">
            <a:off x="-733942" y="-79885"/>
            <a:ext cx="14716825" cy="13868942"/>
          </a:xfrm>
          <a:custGeom>
            <a:avLst/>
            <a:gdLst/>
            <a:ahLst/>
            <a:cxnLst/>
            <a:rect l="l" t="t" r="r" b="b"/>
            <a:pathLst>
              <a:path w="14716825" h="13868942">
                <a:moveTo>
                  <a:pt x="0" y="0"/>
                </a:moveTo>
                <a:lnTo>
                  <a:pt x="14716825" y="0"/>
                </a:lnTo>
                <a:lnTo>
                  <a:pt x="14716825" y="13868942"/>
                </a:lnTo>
                <a:lnTo>
                  <a:pt x="0" y="13868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72279">
            <a:off x="-2052466" y="51050"/>
            <a:ext cx="7743362" cy="9343423"/>
          </a:xfrm>
          <a:custGeom>
            <a:avLst/>
            <a:gdLst/>
            <a:ahLst/>
            <a:cxnLst/>
            <a:rect l="l" t="t" r="r" b="b"/>
            <a:pathLst>
              <a:path w="7743362" h="9343423">
                <a:moveTo>
                  <a:pt x="0" y="0"/>
                </a:moveTo>
                <a:lnTo>
                  <a:pt x="7743361" y="0"/>
                </a:lnTo>
                <a:lnTo>
                  <a:pt x="7743361" y="9343423"/>
                </a:lnTo>
                <a:lnTo>
                  <a:pt x="0" y="934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848479">
            <a:off x="9416053" y="7528996"/>
            <a:ext cx="3277920" cy="3955258"/>
          </a:xfrm>
          <a:custGeom>
            <a:avLst/>
            <a:gdLst/>
            <a:ahLst/>
            <a:cxnLst/>
            <a:rect l="l" t="t" r="r" b="b"/>
            <a:pathLst>
              <a:path w="3277920" h="3955258">
                <a:moveTo>
                  <a:pt x="0" y="0"/>
                </a:moveTo>
                <a:lnTo>
                  <a:pt x="3277920" y="0"/>
                </a:lnTo>
                <a:lnTo>
                  <a:pt x="3277920" y="3955258"/>
                </a:lnTo>
                <a:lnTo>
                  <a:pt x="0" y="3955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7260" flipH="1">
            <a:off x="506783" y="4812198"/>
            <a:ext cx="1084941" cy="1021817"/>
          </a:xfrm>
          <a:custGeom>
            <a:avLst/>
            <a:gdLst/>
            <a:ahLst/>
            <a:cxnLst/>
            <a:rect l="l" t="t" r="r" b="b"/>
            <a:pathLst>
              <a:path w="1084941" h="1021817">
                <a:moveTo>
                  <a:pt x="1084941" y="0"/>
                </a:moveTo>
                <a:lnTo>
                  <a:pt x="0" y="0"/>
                </a:lnTo>
                <a:lnTo>
                  <a:pt x="0" y="1021817"/>
                </a:lnTo>
                <a:lnTo>
                  <a:pt x="1084941" y="1021817"/>
                </a:lnTo>
                <a:lnTo>
                  <a:pt x="108494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12729">
            <a:off x="307888" y="151883"/>
            <a:ext cx="1482730" cy="1447684"/>
          </a:xfrm>
          <a:custGeom>
            <a:avLst/>
            <a:gdLst/>
            <a:ahLst/>
            <a:cxnLst/>
            <a:rect l="l" t="t" r="r" b="b"/>
            <a:pathLst>
              <a:path w="1482730" h="1447684">
                <a:moveTo>
                  <a:pt x="0" y="0"/>
                </a:moveTo>
                <a:lnTo>
                  <a:pt x="1482730" y="0"/>
                </a:lnTo>
                <a:lnTo>
                  <a:pt x="1482730" y="1447684"/>
                </a:lnTo>
                <a:lnTo>
                  <a:pt x="0" y="1447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74619" y="8740253"/>
            <a:ext cx="2384681" cy="2328316"/>
          </a:xfrm>
          <a:custGeom>
            <a:avLst/>
            <a:gdLst/>
            <a:ahLst/>
            <a:cxnLst/>
            <a:rect l="l" t="t" r="r" b="b"/>
            <a:pathLst>
              <a:path w="2384681" h="2328316">
                <a:moveTo>
                  <a:pt x="0" y="0"/>
                </a:moveTo>
                <a:lnTo>
                  <a:pt x="2384681" y="0"/>
                </a:lnTo>
                <a:lnTo>
                  <a:pt x="2384681" y="2328316"/>
                </a:lnTo>
                <a:lnTo>
                  <a:pt x="0" y="23283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86400" y="3699032"/>
            <a:ext cx="8043594" cy="2047460"/>
          </a:xfrm>
          <a:custGeom>
            <a:avLst/>
            <a:gdLst/>
            <a:ahLst/>
            <a:cxnLst/>
            <a:rect l="l" t="t" r="r" b="b"/>
            <a:pathLst>
              <a:path w="8043594" h="2047460">
                <a:moveTo>
                  <a:pt x="0" y="0"/>
                </a:moveTo>
                <a:lnTo>
                  <a:pt x="8043594" y="0"/>
                </a:lnTo>
                <a:lnTo>
                  <a:pt x="8043594" y="2047460"/>
                </a:lnTo>
                <a:lnTo>
                  <a:pt x="0" y="20474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04730" y="5323107"/>
            <a:ext cx="1832956" cy="4114800"/>
          </a:xfrm>
          <a:custGeom>
            <a:avLst/>
            <a:gdLst/>
            <a:ahLst/>
            <a:cxnLst/>
            <a:rect l="l" t="t" r="r" b="b"/>
            <a:pathLst>
              <a:path w="1832956" h="4114800">
                <a:moveTo>
                  <a:pt x="0" y="0"/>
                </a:moveTo>
                <a:lnTo>
                  <a:pt x="1832957" y="0"/>
                </a:lnTo>
                <a:lnTo>
                  <a:pt x="18329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21394" y="5143500"/>
            <a:ext cx="1437916" cy="3847268"/>
          </a:xfrm>
          <a:custGeom>
            <a:avLst/>
            <a:gdLst/>
            <a:ahLst/>
            <a:cxnLst/>
            <a:rect l="l" t="t" r="r" b="b"/>
            <a:pathLst>
              <a:path w="1437916" h="3847268">
                <a:moveTo>
                  <a:pt x="0" y="0"/>
                </a:moveTo>
                <a:lnTo>
                  <a:pt x="1437916" y="0"/>
                </a:lnTo>
                <a:lnTo>
                  <a:pt x="1437916" y="3847268"/>
                </a:lnTo>
                <a:lnTo>
                  <a:pt x="0" y="38472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606798" y="5969218"/>
            <a:ext cx="2630210" cy="3777063"/>
          </a:xfrm>
          <a:custGeom>
            <a:avLst/>
            <a:gdLst/>
            <a:ahLst/>
            <a:cxnLst/>
            <a:rect l="l" t="t" r="r" b="b"/>
            <a:pathLst>
              <a:path w="2630210" h="3777063">
                <a:moveTo>
                  <a:pt x="0" y="0"/>
                </a:moveTo>
                <a:lnTo>
                  <a:pt x="2630210" y="0"/>
                </a:lnTo>
                <a:lnTo>
                  <a:pt x="2630210" y="3777063"/>
                </a:lnTo>
                <a:lnTo>
                  <a:pt x="0" y="37770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29247" y="5856777"/>
            <a:ext cx="2577552" cy="3935193"/>
          </a:xfrm>
          <a:custGeom>
            <a:avLst/>
            <a:gdLst/>
            <a:ahLst/>
            <a:cxnLst/>
            <a:rect l="l" t="t" r="r" b="b"/>
            <a:pathLst>
              <a:path w="2577552" h="3935193">
                <a:moveTo>
                  <a:pt x="0" y="0"/>
                </a:moveTo>
                <a:lnTo>
                  <a:pt x="2577551" y="0"/>
                </a:lnTo>
                <a:lnTo>
                  <a:pt x="2577551" y="3935193"/>
                </a:lnTo>
                <a:lnTo>
                  <a:pt x="0" y="39351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126</Words>
  <Application>Microsoft Office PowerPoint</Application>
  <PresentationFormat>Custom</PresentationFormat>
  <Paragraphs>18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2 Module 1</dc:title>
  <cp:lastModifiedBy>Madihah Rehana binti Ku Othman</cp:lastModifiedBy>
  <cp:revision>28</cp:revision>
  <dcterms:created xsi:type="dcterms:W3CDTF">2006-08-16T00:00:00Z</dcterms:created>
  <dcterms:modified xsi:type="dcterms:W3CDTF">2023-06-21T01:23:07Z</dcterms:modified>
  <dc:identifier>DAFlIgGI2fY</dc:identifier>
</cp:coreProperties>
</file>